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70" r:id="rId12"/>
    <p:sldId id="271" r:id="rId13"/>
    <p:sldId id="272" r:id="rId14"/>
    <p:sldId id="274" r:id="rId15"/>
    <p:sldId id="276" r:id="rId16"/>
    <p:sldId id="277" r:id="rId17"/>
    <p:sldId id="279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3B088-E2C4-4148-8CA0-F881167D1AB7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BB7EA-4575-492F-8B0A-3D079D613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Documents and Settings\user\Мои документы\Беспалова Е.А\дневники\стажировка зубтех\ДЕВОЧКЕ\фоточки\laboratory_4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C:\Documents and Settings\user\Мои документы\Беспалова Е.А\дневники\стажировка зубтех\ДЕВОЧКЕ\фоточки\laboratory_3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048000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4876800" y="0"/>
            <a:ext cx="426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AEAEA"/>
                </a:solidFill>
              </a:rPr>
              <a:t>Специальность</a:t>
            </a:r>
          </a:p>
          <a:p>
            <a:pPr algn="ctr"/>
            <a:r>
              <a:rPr lang="ru-RU" sz="2400" b="1" i="1" dirty="0" smtClean="0">
                <a:solidFill>
                  <a:srgbClr val="EAEAEA"/>
                </a:solidFill>
              </a:rPr>
              <a:t> </a:t>
            </a:r>
            <a:r>
              <a:rPr lang="ru-RU" sz="2400" b="1" i="1" dirty="0">
                <a:solidFill>
                  <a:srgbClr val="EAEAEA"/>
                </a:solidFill>
              </a:rPr>
              <a:t>«Стоматология ортопедическая»</a:t>
            </a:r>
          </a:p>
        </p:txBody>
      </p:sp>
      <p:sp>
        <p:nvSpPr>
          <p:cNvPr id="3077" name="Прямоугольник 6"/>
          <p:cNvSpPr>
            <a:spLocks noChangeArrowheads="1"/>
          </p:cNvSpPr>
          <p:nvPr/>
        </p:nvSpPr>
        <p:spPr bwMode="auto">
          <a:xfrm>
            <a:off x="0" y="41910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</a:rPr>
              <a:t>Квалификация – 31.02.05 – </a:t>
            </a:r>
          </a:p>
          <a:p>
            <a:pPr algn="ctr"/>
            <a:r>
              <a:rPr lang="ru-RU" sz="2400" b="1" dirty="0">
                <a:solidFill>
                  <a:schemeClr val="bg2"/>
                </a:solidFill>
              </a:rPr>
              <a:t>Зубной техник</a:t>
            </a:r>
          </a:p>
          <a:p>
            <a:pPr algn="ctr"/>
            <a:r>
              <a:rPr lang="ru-RU" sz="2400" b="1" dirty="0">
                <a:solidFill>
                  <a:schemeClr val="bg2"/>
                </a:solidFill>
              </a:rPr>
              <a:t>Набор в АБМК с 1985г.</a:t>
            </a:r>
          </a:p>
        </p:txBody>
      </p:sp>
      <p:pic>
        <p:nvPicPr>
          <p:cNvPr id="3078" name="Picture 4" descr="C:\Documents and Settings\user\Мои документы\Мои рисунки\мед коледж стоматолог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2057400"/>
            <a:ext cx="21399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6" descr="DSCF16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0"/>
            <a:ext cx="77724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CC3300"/>
                </a:solidFill>
              </a:rPr>
              <a:t>Практическое занятие по ПМ.01: </a:t>
            </a:r>
          </a:p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CC3300"/>
                </a:solidFill>
              </a:rPr>
              <a:t>«Изготовление съемных пластиночных протезов»</a:t>
            </a:r>
          </a:p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CC3300"/>
                </a:solidFill>
              </a:rPr>
              <a:t>Преподаватель:  Филимонов А.Е.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:\Documents and Settings\user\Мои документы\Мои рисунки\фоточки\зубные техники\DSC03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355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C:\Documents and Settings\user\Мои документы\Мои рисунки\фоточки\1 стом проф фото\DSC00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2667000"/>
            <a:ext cx="447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24400" y="0"/>
            <a:ext cx="44196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Практическое занятие по ПМ.05: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«Изготовление </a:t>
            </a:r>
            <a:r>
              <a:rPr lang="ru-RU" sz="2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челюстно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 лицевых аппаратов»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638800"/>
            <a:ext cx="45720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Преподаватель:  Слюсарь А.Г.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643438" y="838200"/>
            <a:ext cx="428628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Лечебно-профилактическая:</a:t>
            </a:r>
          </a:p>
          <a:p>
            <a:pPr algn="ctr">
              <a:defRPr/>
            </a:pPr>
            <a:endParaRPr lang="ru-RU" sz="18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</a:rPr>
              <a:t>Оказание доврачебной медицинской помощи при неотложных состояниях;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</a:rPr>
              <a:t>Проведение санитарно-просветительной работы, направленной на гигиеническое воспитание населения, пропаганду здорового образа жизни, профилактику стоматологических заболеваний;</a:t>
            </a:r>
          </a:p>
        </p:txBody>
      </p:sp>
      <p:pic>
        <p:nvPicPr>
          <p:cNvPr id="15366" name="Picture 6" descr="C:\Documents and Settings\user\Мои документы\Мои рисунки\фоточки\проф.картинки\P312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8" descr="C:\Documents and Settings\user\Мои документы\Мои рисунки\фоточки\проф.картинки\P312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11613"/>
            <a:ext cx="4500562" cy="284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81534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Организационно-управленческая:</a:t>
            </a:r>
          </a:p>
          <a:p>
            <a:pPr>
              <a:defRPr/>
            </a:pPr>
            <a:endParaRPr lang="ru-RU" sz="1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организация работы коллектива исполнителей, планирование и организация производственных работ, выбор оптимальных решений при планировании работ в условиях нестандартных решений, осуществление контроля качества выполненных работ;</a:t>
            </a:r>
          </a:p>
        </p:txBody>
      </p:sp>
      <p:pic>
        <p:nvPicPr>
          <p:cNvPr id="18435" name="Picture 4" descr="C:\Documents and Settings\user\Мои документы\Мои рисунки\фото для оформления 4 этажа\фото для оформления 4 этажа\1 стенд мой АБМК\DSC03783.JPG"/>
          <p:cNvPicPr>
            <a:picLocks noChangeAspect="1" noChangeArrowheads="1"/>
          </p:cNvPicPr>
          <p:nvPr/>
        </p:nvPicPr>
        <p:blipFill>
          <a:blip r:embed="rId2"/>
          <a:srcRect l="12308" t="7587"/>
          <a:stretch>
            <a:fillRect/>
          </a:stretch>
        </p:blipFill>
        <p:spPr bwMode="auto">
          <a:xfrm>
            <a:off x="4689475" y="3810000"/>
            <a:ext cx="44545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C:\Documents and Settings\user\Мои документы\Мои рисунки\исторический стенд\8.jpeg"/>
          <p:cNvPicPr>
            <a:picLocks noChangeAspect="1" noChangeArrowheads="1"/>
          </p:cNvPicPr>
          <p:nvPr/>
        </p:nvPicPr>
        <p:blipFill>
          <a:blip r:embed="rId3"/>
          <a:srcRect l="7936" t="14232" r="6349" b="11913"/>
          <a:stretch>
            <a:fillRect/>
          </a:stretch>
        </p:blipFill>
        <p:spPr bwMode="auto">
          <a:xfrm>
            <a:off x="0" y="3810000"/>
            <a:ext cx="4114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\Рабочий стол\1334649163168_protezirovanie_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59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Documents and Settings\user\Рабочий стол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38550"/>
            <a:ext cx="4572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2895600" y="1828800"/>
            <a:ext cx="43434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CC3300"/>
                </a:solidFill>
              </a:rPr>
              <a:t>Изготовление металлокерамических коронок.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CC3300"/>
                </a:solidFill>
              </a:rPr>
              <a:t>Выпускник АБМК: Савин А.А.</a:t>
            </a:r>
          </a:p>
        </p:txBody>
      </p:sp>
      <p:pic>
        <p:nvPicPr>
          <p:cNvPr id="22531" name="Picture 7" descr="DSC006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1" descr="P31200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782888"/>
            <a:ext cx="3124200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1828800" y="228600"/>
            <a:ext cx="6629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0000"/>
                </a:solidFill>
              </a:rPr>
              <a:t>Изготовление бюгельных             </a:t>
            </a:r>
          </a:p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0000"/>
                </a:solidFill>
              </a:rPr>
              <a:t>                              протезов.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  <p:bldP spid="460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DSC006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:\Users\bespalova.e\Documents\Ксения\день стоматолога\image-15-02-16-10-56-1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85852" y="6143644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</a:rPr>
              <a:t>Студенческая жизнь в АБМК!!!</a:t>
            </a:r>
            <a:endParaRPr lang="ru-RU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user\Мои документы\Мои рисунки\фото для оформления 4 этажа\фото для оформления 4 этажа\1 стенд мой АБМК\DSCF3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Users\bespalova.e\Desktop\23 февраля\20160219_1504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C3300"/>
                </a:solidFill>
              </a:rPr>
              <a:t>Общая характеристика</a:t>
            </a:r>
            <a:br>
              <a:rPr lang="ru-RU" sz="2400" b="1" dirty="0" smtClean="0">
                <a:solidFill>
                  <a:srgbClr val="CC3300"/>
                </a:solidFill>
              </a:rPr>
            </a:br>
            <a:r>
              <a:rPr lang="ru-RU" sz="2400" b="1" dirty="0" smtClean="0">
                <a:solidFill>
                  <a:srgbClr val="CC3300"/>
                </a:solidFill>
              </a:rPr>
              <a:t> специальности 31.02.05</a:t>
            </a:r>
            <a:br>
              <a:rPr lang="ru-RU" sz="2400" b="1" dirty="0" smtClean="0">
                <a:solidFill>
                  <a:srgbClr val="CC3300"/>
                </a:solidFill>
              </a:rPr>
            </a:br>
            <a:r>
              <a:rPr lang="ru-RU" sz="2400" b="1" dirty="0" smtClean="0">
                <a:solidFill>
                  <a:srgbClr val="CC3300"/>
                </a:solidFill>
              </a:rPr>
              <a:t>«Стоматология ортопедическая»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1. Специальность 31.02.05 Стоматология ортопедическая утверждена приказом Министерства образования и науки РФ от 11 августа 2014 г. N 972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1.2. Форма освоения основной профессиональной образовательной программы по специальности 31.02.05 Стоматология ортопедическая – очная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1.3. Нормативный срок освоения основной образовательной программы по специальности 31.02.05 Стоматология ортопедическая на базе среднего (полного) общего образования при очной форме обучения 2 года 10 месяцев.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1.4. Квалификация выпускника - Зубной техник.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1.5. Квалификационная характеристика выпускника.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Выпускник должен быть готов к профессиональной деятельности по изготовлению всех видов зубных протезов, основных видов челюстно-лицевых протезов и ортодонтических аппаратов;  выполнению работ на всех видах оборудования, применяемого при изготовлении протезов и аппаратов в качестве зубного техника в лечебно-профилактических учреждениях и учреждениях здравоохранения стоматологического профиля; оказанию неотложной медицинской помощи.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8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Documents and Settings\user\Мои документы\Мои рисунки\Фармацефты, фельдшеры, стоматологи\DSC_2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Picture 3" descr="C:\Documents and Settings\user\Рабочий стол\Новая папка\43591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0" name="Прямоугольник 4"/>
          <p:cNvSpPr>
            <a:spLocks noChangeArrowheads="1"/>
          </p:cNvSpPr>
          <p:nvPr/>
        </p:nvSpPr>
        <p:spPr bwMode="auto">
          <a:xfrm>
            <a:off x="0" y="528638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профессии особенности есть</a:t>
            </a:r>
            <a:endParaRPr lang="ru-RU" sz="2400" b="1" dirty="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нелегко зуботехническое дело</a:t>
            </a:r>
            <a:endParaRPr lang="ru-RU" sz="2400" b="1" dirty="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ком чувство долга есть порядочность, и честь</a:t>
            </a:r>
            <a:endParaRPr lang="ru-RU" sz="2400" b="1" dirty="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тот может за работу браться смело.</a:t>
            </a:r>
            <a:endParaRPr lang="ru-RU" sz="6000" b="1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5181600" cy="1981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rgbClr val="D60093"/>
                </a:solidFill>
              </a:rPr>
              <a:t>Основные виды деятельности выпускника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2438400"/>
            <a:ext cx="6781800" cy="441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Производственно-технологическая</a:t>
            </a:r>
          </a:p>
          <a:p>
            <a:pPr eaLnBrk="1" hangingPunct="1">
              <a:buFontTx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chemeClr val="hlink"/>
                </a:solidFill>
              </a:rPr>
              <a:t>- изготовление всех видов зубных протезов и основных видов челюстно-лицевых протезов и ортодонтических аппаратов, выполнение работы на всех видах оборудования с использованием современных технологий, контроль итоговой продукции;</a:t>
            </a:r>
          </a:p>
          <a:p>
            <a:pPr eaLnBrk="1" hangingPunct="1">
              <a:buFontTx/>
              <a:buNone/>
              <a:defRPr/>
            </a:pPr>
            <a:endParaRPr lang="ru-RU" sz="2000" b="1" dirty="0" smtClean="0">
              <a:solidFill>
                <a:schemeClr val="hlink"/>
              </a:solidFill>
            </a:endParaRPr>
          </a:p>
        </p:txBody>
      </p:sp>
      <p:pic>
        <p:nvPicPr>
          <p:cNvPr id="5124" name="Picture 4" descr="C:\Documents and Settings\user\Мои документы\Мои рисунки\исторический стенд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434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C:\Documents and Settings\user\Мои документы\Мои рисунки\исторический стенд\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343400"/>
            <a:ext cx="31210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DC116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0"/>
            <a:ext cx="5410200" cy="3276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hlink"/>
                </a:solidFill>
              </a:rPr>
              <a:t>Практическое занятие </a:t>
            </a:r>
            <a:br>
              <a:rPr lang="ru-RU" sz="3600" b="1" dirty="0" smtClean="0">
                <a:solidFill>
                  <a:schemeClr val="hlink"/>
                </a:solidFill>
              </a:rPr>
            </a:br>
            <a:r>
              <a:rPr lang="ru-RU" sz="3600" b="1" dirty="0" smtClean="0">
                <a:solidFill>
                  <a:schemeClr val="hlink"/>
                </a:solidFill>
              </a:rPr>
              <a:t>по ПМ.03 МДК03.02:</a:t>
            </a:r>
            <a:br>
              <a:rPr lang="ru-RU" sz="3600" b="1" dirty="0" smtClean="0">
                <a:solidFill>
                  <a:schemeClr val="hlink"/>
                </a:solidFill>
              </a:rPr>
            </a:br>
            <a:r>
              <a:rPr lang="ru-RU" sz="3600" b="1" dirty="0" smtClean="0">
                <a:solidFill>
                  <a:schemeClr val="hlink"/>
                </a:solidFill>
              </a:rPr>
              <a:t>«Литейное дело»</a:t>
            </a:r>
            <a:br>
              <a:rPr lang="ru-RU" sz="3600" b="1" dirty="0" smtClean="0">
                <a:solidFill>
                  <a:schemeClr val="hlink"/>
                </a:solidFill>
              </a:rPr>
            </a:br>
            <a:r>
              <a:rPr lang="ru-RU" sz="3600" b="1" dirty="0" smtClean="0">
                <a:solidFill>
                  <a:schemeClr val="hlink"/>
                </a:solidFill>
              </a:rPr>
              <a:t>Преподаватель:</a:t>
            </a:r>
            <a:br>
              <a:rPr lang="ru-RU" sz="3600" b="1" dirty="0" smtClean="0">
                <a:solidFill>
                  <a:schemeClr val="hlink"/>
                </a:solidFill>
              </a:rPr>
            </a:br>
            <a:r>
              <a:rPr lang="ru-RU" sz="3600" b="1" dirty="0" smtClean="0">
                <a:solidFill>
                  <a:schemeClr val="hlink"/>
                </a:solidFill>
              </a:rPr>
              <a:t>Джандавлетов К.А.</a:t>
            </a:r>
            <a:r>
              <a:rPr lang="ru-RU" sz="4000" dirty="0" smtClean="0">
                <a:solidFill>
                  <a:srgbClr val="D60093"/>
                </a:solidFill>
              </a:rPr>
              <a:t/>
            </a:r>
            <a:br>
              <a:rPr lang="ru-RU" sz="4000" dirty="0" smtClean="0">
                <a:solidFill>
                  <a:srgbClr val="D60093"/>
                </a:solidFill>
              </a:rPr>
            </a:br>
            <a:endParaRPr lang="ru-RU" sz="4000" dirty="0" smtClean="0">
              <a:solidFill>
                <a:srgbClr val="D60093"/>
              </a:solidFill>
            </a:endParaRPr>
          </a:p>
        </p:txBody>
      </p:sp>
      <p:pic>
        <p:nvPicPr>
          <p:cNvPr id="43014" name="Picture 6" descr="SDC116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5814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C:\Documents and Settings\user\Мои документы\Мои рисунки\фоточки\зубные техники\DSC037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0"/>
            <a:ext cx="396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3130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5867400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bg2"/>
                </a:solidFill>
              </a:rPr>
              <a:t>Выставочные работы студентов АБМК.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4" name="Picture 8" descr="P312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4530725"/>
            <a:ext cx="30480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7" descr="C:\Documents and Settings\user\Мои документы\Мои рисунки\фоточки\проф.картинки\P3120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4473575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C:\Documents and Settings\user\Мои документы\Мои рисунки\фоточки\зубные техники\getImage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0"/>
            <a:ext cx="4267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Мои документы\Мои рисунки\фото для оформления 4 этажа\фото для оформления 4 этажа\1 стенд мой АБМК\GuFJBQQrxv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Documents and Settings\user\Мои документы\Мои рисунки\фоточки\АБМК\20131011_100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Мои документы\Мои рисунки\фоточки\АБМК\20131011_10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rgbClr val="00B05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218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Общая характеристика  специальности 31.02.05 «Стоматология ортопедическая»</vt:lpstr>
      <vt:lpstr>Основные виды деятельности выпускника</vt:lpstr>
      <vt:lpstr>Практическое занятие  по ПМ.03 МДК03.02: «Литейное дело» Преподаватель: Джандавлетов К.А.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АБМК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bespalova.e</dc:creator>
  <cp:lastModifiedBy>kramorenko.m</cp:lastModifiedBy>
  <cp:revision>2</cp:revision>
  <dcterms:created xsi:type="dcterms:W3CDTF">2016-06-28T13:17:40Z</dcterms:created>
  <dcterms:modified xsi:type="dcterms:W3CDTF">2016-06-29T13:20:27Z</dcterms:modified>
</cp:coreProperties>
</file>